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</Types>
</file>

<file path=_rels/.rels><?xml version="1.0" encoding="utf-8"?>

<Relationships xmlns="http://schemas.openxmlformats.org/package/2006/relationships">
  <Relationship Id="rId3" Type="http://schemas.openxmlformats.org/package/2006/relationships/metadata/core-properties" Target="docProps/core.xml"/>
  <Relationship Id="rId2" Type="http://schemas.openxmlformats.org/package/2006/relationships/metadata/thumbnail" Target="docProps/thumbnail.jpeg"/>
  <Relationship Id="rId1" Type="http://schemas.openxmlformats.org/officeDocument/2006/relationships/officeDocument" Target="ppt/presentation.xml"/>
  <Relationship Id="rId4" Type="http://schemas.openxmlformats.org/officeDocument/2006/relationships/extended-properties" Target="docProps/app.xml"/>
</Relationships>

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<Relationships xmlns="http://schemas.openxmlformats.org/package/2006/relationships">  <Relationship Id="rId41" Type="http://schemas.openxmlformats.org/officeDocument/2006/relationships/presProps" Target="presProps.xml"/>    <Relationship Id="rId1" Type="http://schemas.openxmlformats.org/officeDocument/2006/relationships/slideMaster" Target="slideMasters/slideMaster1.xml"/>  <Relationship Id="rId44" Type="http://schemas.openxmlformats.org/officeDocument/2006/relationships/tableStyles" Target="tableStyles.xml"/>  <Relationship Id="rId43" Type="http://schemas.openxmlformats.org/officeDocument/2006/relationships/theme" Target="theme/theme1.xml"/>  <Relationship Id="rId42" Type="http://schemas.openxmlformats.org/officeDocument/2006/relationships/viewProps" Target="viewProps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26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07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24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0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53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81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5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48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6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2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2204E-7DD4-40E6-BC6B-54E457881367}" type="datetimeFigureOut">
              <a:rPr lang="zh-CN" altLang="en-US" smtClean="0"/>
              <a:t>2020/1/15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91D2C-8D54-4FB7-92D2-9073743D5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9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?><Relationships xmlns="http://schemas.openxmlformats.org/package/2006/relationships">  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666315" y="-5486495"/>
            <a:ext cx="6853020" cy="178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90606"/>
            <a:ext cx="6853020" cy="50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28309"/>
            <a:ext cx="6853020" cy="51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90363"/>
            <a:ext cx="6853020" cy="48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47455"/>
            <a:ext cx="6853020" cy="49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65645"/>
            <a:ext cx="6853020" cy="51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47907"/>
            <a:ext cx="6853020" cy="49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40829"/>
            <a:ext cx="6853020" cy="47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70500"/>
            <a:ext cx="6853020" cy="51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02705"/>
            <a:ext cx="6853020" cy="48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10381"/>
            <a:ext cx="6853020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3738011" y="0"/>
            <a:ext cx="4709628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10749"/>
            <a:ext cx="6853020" cy="48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87726"/>
            <a:ext cx="6853020" cy="48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34487"/>
            <a:ext cx="6853020" cy="47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28677"/>
            <a:ext cx="6853020" cy="47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00883"/>
            <a:ext cx="6853020" cy="48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83602"/>
            <a:ext cx="6853020" cy="48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93547"/>
            <a:ext cx="6853020" cy="48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18692"/>
            <a:ext cx="6853020" cy="481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97084"/>
            <a:ext cx="6853020" cy="50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41321"/>
            <a:ext cx="6853020" cy="47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3662727" y="0"/>
            <a:ext cx="4860196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96896"/>
            <a:ext cx="6853020" cy="50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18596"/>
            <a:ext cx="6853020" cy="50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46008"/>
            <a:ext cx="6853020" cy="51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48357"/>
            <a:ext cx="6853020" cy="47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98523"/>
            <a:ext cx="6853020" cy="48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14216"/>
            <a:ext cx="6853020" cy="50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95246"/>
            <a:ext cx="6853020" cy="50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14459"/>
            <a:ext cx="6853020" cy="50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81406"/>
            <a:ext cx="6853020" cy="50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788527"/>
            <a:ext cx="6853020" cy="52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62192"/>
            <a:ext cx="6853020" cy="49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95890"/>
            <a:ext cx="6853020" cy="50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60753"/>
            <a:ext cx="6853020" cy="47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1017356"/>
            <a:ext cx="6853020" cy="48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959145"/>
            <a:ext cx="6853020" cy="49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　１"/>
          <p:cNvPicPr>
            <a:picLocks noChangeAspect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666315" y="874624"/>
            <a:ext cx="6853020" cy="51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1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宋体</vt:lpstr>
      <vt:lpstr>Arial</vt:lpstr>
      <vt:lpstr>Calibri</vt:lpstr>
      <vt:lpstr>Calibri Light</vt:lpstr>
      <vt:lpstr>Office 主题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NJVV-11048100</dc:creator>
  <cp:lastModifiedBy>NJVV-11048100</cp:lastModifiedBy>
  <cp:revision>1</cp:revision>
  <dcterms:created xsi:type="dcterms:W3CDTF">2020-01-15T11:09:52Z</dcterms:created>
  <dcterms:modified xsi:type="dcterms:W3CDTF">2020-01-15T11:10:01Z</dcterms:modified>
</cp:coreProperties>
</file>